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9" r:id="rId5"/>
    <p:sldId id="268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CCFF99"/>
    <a:srgbClr val="66FFFF"/>
    <a:srgbClr val="FFFFCC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94" autoAdjust="0"/>
  </p:normalViewPr>
  <p:slideViewPr>
    <p:cSldViewPr>
      <p:cViewPr varScale="1">
        <p:scale>
          <a:sx n="63" d="100"/>
          <a:sy n="63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eson A" userId="a306d0da-8bcd-41c0-afe9-ab8238892baf" providerId="ADAL" clId="{387AFFE0-582C-4A37-BF26-0886E596F5D5}"/>
    <pc:docChg chg="undo custSel modSld">
      <pc:chgData name="Acheson A" userId="a306d0da-8bcd-41c0-afe9-ab8238892baf" providerId="ADAL" clId="{387AFFE0-582C-4A37-BF26-0886E596F5D5}" dt="2023-12-12T16:37:50.970" v="233" actId="20577"/>
      <pc:docMkLst>
        <pc:docMk/>
      </pc:docMkLst>
      <pc:sldChg chg="modSp mod">
        <pc:chgData name="Acheson A" userId="a306d0da-8bcd-41c0-afe9-ab8238892baf" providerId="ADAL" clId="{387AFFE0-582C-4A37-BF26-0886E596F5D5}" dt="2023-12-12T16:37:50.970" v="233" actId="20577"/>
        <pc:sldMkLst>
          <pc:docMk/>
          <pc:sldMk cId="57428227" sldId="257"/>
        </pc:sldMkLst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2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3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4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5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6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14.264" v="121" actId="2711"/>
          <ac:spMkLst>
            <pc:docMk/>
            <pc:sldMk cId="57428227" sldId="257"/>
            <ac:spMk id="7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7:50.970" v="233" actId="20577"/>
          <ac:spMkLst>
            <pc:docMk/>
            <pc:sldMk cId="57428227" sldId="257"/>
            <ac:spMk id="8" creationId="{00000000-0000-0000-0000-000000000000}"/>
          </ac:spMkLst>
        </pc:spChg>
      </pc:sldChg>
      <pc:sldChg chg="modSp mod">
        <pc:chgData name="Acheson A" userId="a306d0da-8bcd-41c0-afe9-ab8238892baf" providerId="ADAL" clId="{387AFFE0-582C-4A37-BF26-0886E596F5D5}" dt="2023-12-12T16:34:02.488" v="120" actId="2711"/>
        <pc:sldMkLst>
          <pc:docMk/>
          <pc:sldMk cId="1857743680" sldId="259"/>
        </pc:sldMkLst>
        <pc:spChg chg="mod">
          <ac:chgData name="Acheson A" userId="a306d0da-8bcd-41c0-afe9-ab8238892baf" providerId="ADAL" clId="{387AFFE0-582C-4A37-BF26-0886E596F5D5}" dt="2023-12-12T16:33:27.078" v="115" actId="2711"/>
          <ac:spMkLst>
            <pc:docMk/>
            <pc:sldMk cId="1857743680" sldId="259"/>
            <ac:spMk id="2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3:31.631" v="116" actId="2711"/>
          <ac:spMkLst>
            <pc:docMk/>
            <pc:sldMk cId="1857743680" sldId="259"/>
            <ac:spMk id="3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3:35.727" v="117" actId="2711"/>
          <ac:spMkLst>
            <pc:docMk/>
            <pc:sldMk cId="1857743680" sldId="259"/>
            <ac:spMk id="4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02.488" v="120" actId="2711"/>
          <ac:spMkLst>
            <pc:docMk/>
            <pc:sldMk cId="1857743680" sldId="259"/>
            <ac:spMk id="20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02.488" v="120" actId="2711"/>
          <ac:spMkLst>
            <pc:docMk/>
            <pc:sldMk cId="1857743680" sldId="259"/>
            <ac:spMk id="32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3:47.894" v="119" actId="2711"/>
          <ac:spMkLst>
            <pc:docMk/>
            <pc:sldMk cId="1857743680" sldId="259"/>
            <ac:spMk id="39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3:42.976" v="118" actId="2711"/>
          <ac:spMkLst>
            <pc:docMk/>
            <pc:sldMk cId="1857743680" sldId="259"/>
            <ac:spMk id="45" creationId="{00000000-0000-0000-0000-000000000000}"/>
          </ac:spMkLst>
        </pc:spChg>
      </pc:sldChg>
      <pc:sldChg chg="modSp mod">
        <pc:chgData name="Acheson A" userId="a306d0da-8bcd-41c0-afe9-ab8238892baf" providerId="ADAL" clId="{387AFFE0-582C-4A37-BF26-0886E596F5D5}" dt="2023-12-12T16:34:51.374" v="125" actId="1076"/>
        <pc:sldMkLst>
          <pc:docMk/>
          <pc:sldMk cId="0" sldId="263"/>
        </pc:sldMkLst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7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8" creationId="{0595805A-3A77-4AEE-A0A0-3A4ADC19C2BB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9" creationId="{9567E4B7-D7F3-4EEE-8332-0B04FA759FB0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10" creationId="{039F51E9-300E-4778-89EF-C28DCC75693B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11" creationId="{B3AB7208-0F02-431E-9CF0-9B19C5D1AA1A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12" creationId="{63E2FFE8-A1FE-4E47-A9D7-FA7DA9ED95E5}"/>
          </ac:spMkLst>
        </pc:spChg>
        <pc:spChg chg="mod">
          <ac:chgData name="Acheson A" userId="a306d0da-8bcd-41c0-afe9-ab8238892baf" providerId="ADAL" clId="{387AFFE0-582C-4A37-BF26-0886E596F5D5}" dt="2023-12-12T16:34:46.986" v="124" actId="2711"/>
          <ac:spMkLst>
            <pc:docMk/>
            <pc:sldMk cId="0" sldId="263"/>
            <ac:spMk id="13" creationId="{383D0AF6-7EB4-4A04-A0E4-EA72D516B166}"/>
          </ac:spMkLst>
        </pc:spChg>
        <pc:spChg chg="mod">
          <ac:chgData name="Acheson A" userId="a306d0da-8bcd-41c0-afe9-ab8238892baf" providerId="ADAL" clId="{387AFFE0-582C-4A37-BF26-0886E596F5D5}" dt="2023-12-12T16:34:51.374" v="125" actId="1076"/>
          <ac:spMkLst>
            <pc:docMk/>
            <pc:sldMk cId="0" sldId="263"/>
            <ac:spMk id="14" creationId="{DC5AB577-9B90-492D-B3DD-4DD3C3365075}"/>
          </ac:spMkLst>
        </pc:spChg>
      </pc:sldChg>
      <pc:sldChg chg="modSp mod">
        <pc:chgData name="Acheson A" userId="a306d0da-8bcd-41c0-afe9-ab8238892baf" providerId="ADAL" clId="{387AFFE0-582C-4A37-BF26-0886E596F5D5}" dt="2023-12-12T16:33:16.943" v="114" actId="1076"/>
        <pc:sldMkLst>
          <pc:docMk/>
          <pc:sldMk cId="0" sldId="268"/>
        </pc:sldMkLst>
        <pc:spChg chg="mod">
          <ac:chgData name="Acheson A" userId="a306d0da-8bcd-41c0-afe9-ab8238892baf" providerId="ADAL" clId="{387AFFE0-582C-4A37-BF26-0886E596F5D5}" dt="2023-12-12T16:33:16.943" v="114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Acheson A" userId="a306d0da-8bcd-41c0-afe9-ab8238892baf" providerId="ADAL" clId="{387AFFE0-582C-4A37-BF26-0886E596F5D5}" dt="2023-12-12T16:32:59.968" v="111" actId="115"/>
          <ac:spMkLst>
            <pc:docMk/>
            <pc:sldMk cId="0" sldId="268"/>
            <ac:spMk id="4" creationId="{0D192F16-21C4-4545-B647-0DB6D6856061}"/>
          </ac:spMkLst>
        </pc:spChg>
      </pc:sldChg>
      <pc:sldChg chg="modSp mod">
        <pc:chgData name="Acheson A" userId="a306d0da-8bcd-41c0-afe9-ab8238892baf" providerId="ADAL" clId="{387AFFE0-582C-4A37-BF26-0886E596F5D5}" dt="2023-12-12T16:32:45.983" v="108" actId="1076"/>
        <pc:sldMkLst>
          <pc:docMk/>
          <pc:sldMk cId="3085658560" sldId="274"/>
        </pc:sldMkLst>
        <pc:spChg chg="mod">
          <ac:chgData name="Acheson A" userId="a306d0da-8bcd-41c0-afe9-ab8238892baf" providerId="ADAL" clId="{387AFFE0-582C-4A37-BF26-0886E596F5D5}" dt="2023-12-12T16:32:37.377" v="107" actId="14100"/>
          <ac:spMkLst>
            <pc:docMk/>
            <pc:sldMk cId="3085658560" sldId="274"/>
            <ac:spMk id="2" creationId="{C0F33F62-8724-43CF-BE82-5B8BE051A9A1}"/>
          </ac:spMkLst>
        </pc:spChg>
        <pc:spChg chg="mod">
          <ac:chgData name="Acheson A" userId="a306d0da-8bcd-41c0-afe9-ab8238892baf" providerId="ADAL" clId="{387AFFE0-582C-4A37-BF26-0886E596F5D5}" dt="2023-12-12T16:32:45.983" v="108" actId="1076"/>
          <ac:spMkLst>
            <pc:docMk/>
            <pc:sldMk cId="3085658560" sldId="274"/>
            <ac:spMk id="4" creationId="{47AD4D7E-BCDB-4E60-B7B6-BFF05D5DBA71}"/>
          </ac:spMkLst>
        </pc:spChg>
        <pc:spChg chg="mod">
          <ac:chgData name="Acheson A" userId="a306d0da-8bcd-41c0-afe9-ab8238892baf" providerId="ADAL" clId="{387AFFE0-582C-4A37-BF26-0886E596F5D5}" dt="2023-12-12T16:32:21.286" v="102" actId="2711"/>
          <ac:spMkLst>
            <pc:docMk/>
            <pc:sldMk cId="3085658560" sldId="274"/>
            <ac:spMk id="5" creationId="{F16448B2-03D3-4C4E-85B5-3C4DC34E2CE5}"/>
          </ac:spMkLst>
        </pc:spChg>
      </pc:sldChg>
      <pc:sldChg chg="modSp mod">
        <pc:chgData name="Acheson A" userId="a306d0da-8bcd-41c0-afe9-ab8238892baf" providerId="ADAL" clId="{387AFFE0-582C-4A37-BF26-0886E596F5D5}" dt="2023-12-12T16:35:34.438" v="130" actId="1076"/>
        <pc:sldMkLst>
          <pc:docMk/>
          <pc:sldMk cId="4053261946" sldId="275"/>
        </pc:sldMkLst>
        <pc:spChg chg="mod">
          <ac:chgData name="Acheson A" userId="a306d0da-8bcd-41c0-afe9-ab8238892baf" providerId="ADAL" clId="{387AFFE0-582C-4A37-BF26-0886E596F5D5}" dt="2023-12-12T16:35:34.438" v="130" actId="1076"/>
          <ac:spMkLst>
            <pc:docMk/>
            <pc:sldMk cId="4053261946" sldId="275"/>
            <ac:spMk id="2" creationId="{93DAC8F2-C629-4801-9B03-210948AEB03B}"/>
          </ac:spMkLst>
        </pc:spChg>
      </pc:sldChg>
    </pc:docChg>
  </pc:docChgLst>
  <pc:docChgLst>
    <pc:chgData name="Acheson A" userId="a306d0da-8bcd-41c0-afe9-ab8238892baf" providerId="ADAL" clId="{0B08E7A6-EC8D-DA47-B122-A09C7E822B78}"/>
    <pc:docChg chg="undo custSel modSld">
      <pc:chgData name="Acheson A" userId="a306d0da-8bcd-41c0-afe9-ab8238892baf" providerId="ADAL" clId="{0B08E7A6-EC8D-DA47-B122-A09C7E822B78}" dt="2023-01-08T15:45:27.389" v="87"/>
      <pc:docMkLst>
        <pc:docMk/>
      </pc:docMkLst>
      <pc:sldChg chg="addSp delSp modSp mod delAnim modAnim">
        <pc:chgData name="Acheson A" userId="a306d0da-8bcd-41c0-afe9-ab8238892baf" providerId="ADAL" clId="{0B08E7A6-EC8D-DA47-B122-A09C7E822B78}" dt="2023-01-08T15:21:51.124" v="6"/>
        <pc:sldMkLst>
          <pc:docMk/>
          <pc:sldMk cId="1958954257" sldId="256"/>
        </pc:sldMkLst>
        <pc:spChg chg="mod">
          <ac:chgData name="Acheson A" userId="a306d0da-8bcd-41c0-afe9-ab8238892baf" providerId="ADAL" clId="{0B08E7A6-EC8D-DA47-B122-A09C7E822B78}" dt="2023-01-08T15:18:51.333" v="1" actId="13926"/>
          <ac:spMkLst>
            <pc:docMk/>
            <pc:sldMk cId="1958954257" sldId="256"/>
            <ac:spMk id="2" creationId="{00000000-0000-0000-0000-000000000000}"/>
          </ac:spMkLst>
        </pc:spChg>
        <pc:picChg chg="add mod">
          <ac:chgData name="Acheson A" userId="a306d0da-8bcd-41c0-afe9-ab8238892baf" providerId="ADAL" clId="{0B08E7A6-EC8D-DA47-B122-A09C7E822B78}" dt="2023-01-08T15:21:32.526" v="5" actId="14100"/>
          <ac:picMkLst>
            <pc:docMk/>
            <pc:sldMk cId="1958954257" sldId="256"/>
            <ac:picMk id="3" creationId="{92A14791-602A-8CF5-327C-ADD530CCC877}"/>
          </ac:picMkLst>
        </pc:picChg>
        <pc:picChg chg="del">
          <ac:chgData name="Acheson A" userId="a306d0da-8bcd-41c0-afe9-ab8238892baf" providerId="ADAL" clId="{0B08E7A6-EC8D-DA47-B122-A09C7E822B78}" dt="2023-01-08T15:20:03.697" v="2" actId="478"/>
          <ac:picMkLst>
            <pc:docMk/>
            <pc:sldMk cId="1958954257" sldId="256"/>
            <ac:picMk id="7" creationId="{4C4D1560-C48D-4362-B53F-53196811D7CC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45:27.389" v="87"/>
        <pc:sldMkLst>
          <pc:docMk/>
          <pc:sldMk cId="57428227" sldId="257"/>
        </pc:sldMkLst>
        <pc:spChg chg="mod">
          <ac:chgData name="Acheson A" userId="a306d0da-8bcd-41c0-afe9-ab8238892baf" providerId="ADAL" clId="{0B08E7A6-EC8D-DA47-B122-A09C7E822B78}" dt="2023-01-08T15:27:45.471" v="55" actId="20577"/>
          <ac:spMkLst>
            <pc:docMk/>
            <pc:sldMk cId="57428227" sldId="257"/>
            <ac:spMk id="8" creationId="{00000000-0000-0000-0000-000000000000}"/>
          </ac:spMkLst>
        </pc:spChg>
        <pc:picChg chg="add del mod">
          <ac:chgData name="Acheson A" userId="a306d0da-8bcd-41c0-afe9-ab8238892baf" providerId="ADAL" clId="{0B08E7A6-EC8D-DA47-B122-A09C7E822B78}" dt="2023-01-08T15:25:33.957" v="12" actId="478"/>
          <ac:picMkLst>
            <pc:docMk/>
            <pc:sldMk cId="57428227" sldId="257"/>
            <ac:picMk id="9" creationId="{BB136303-49DB-BE46-7786-D8F4E96A139F}"/>
          </ac:picMkLst>
        </pc:picChg>
        <pc:picChg chg="del">
          <ac:chgData name="Acheson A" userId="a306d0da-8bcd-41c0-afe9-ab8238892baf" providerId="ADAL" clId="{0B08E7A6-EC8D-DA47-B122-A09C7E822B78}" dt="2023-01-08T15:28:09.804" v="56" actId="478"/>
          <ac:picMkLst>
            <pc:docMk/>
            <pc:sldMk cId="57428227" sldId="257"/>
            <ac:picMk id="10" creationId="{FF70BF78-6582-4DAC-BE68-2321978328E0}"/>
          </ac:picMkLst>
        </pc:picChg>
        <pc:picChg chg="add mod">
          <ac:chgData name="Acheson A" userId="a306d0da-8bcd-41c0-afe9-ab8238892baf" providerId="ADAL" clId="{0B08E7A6-EC8D-DA47-B122-A09C7E822B78}" dt="2023-01-08T15:28:13.692" v="58" actId="1076"/>
          <ac:picMkLst>
            <pc:docMk/>
            <pc:sldMk cId="57428227" sldId="257"/>
            <ac:picMk id="11" creationId="{97318880-D7BE-3853-85C9-71B124DE1FAF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3:56.977" v="65"/>
        <pc:sldMkLst>
          <pc:docMk/>
          <pc:sldMk cId="1857743680" sldId="259"/>
        </pc:sldMkLst>
        <pc:picChg chg="add del mod">
          <ac:chgData name="Acheson A" userId="a306d0da-8bcd-41c0-afe9-ab8238892baf" providerId="ADAL" clId="{0B08E7A6-EC8D-DA47-B122-A09C7E822B78}" dt="2023-01-08T15:31:11.521" v="62" actId="478"/>
          <ac:picMkLst>
            <pc:docMk/>
            <pc:sldMk cId="1857743680" sldId="259"/>
            <ac:picMk id="5" creationId="{96DF211E-9EE9-999D-8416-65FB3A07B543}"/>
          </ac:picMkLst>
        </pc:picChg>
        <pc:picChg chg="del">
          <ac:chgData name="Acheson A" userId="a306d0da-8bcd-41c0-afe9-ab8238892baf" providerId="ADAL" clId="{0B08E7A6-EC8D-DA47-B122-A09C7E822B78}" dt="2023-01-08T15:28:55.760" v="59" actId="478"/>
          <ac:picMkLst>
            <pc:docMk/>
            <pc:sldMk cId="1857743680" sldId="259"/>
            <ac:picMk id="6" creationId="{CF0CBE3D-3C0E-45D4-A1E0-B00B0130E75E}"/>
          </ac:picMkLst>
        </pc:picChg>
        <pc:picChg chg="add mod">
          <ac:chgData name="Acheson A" userId="a306d0da-8bcd-41c0-afe9-ab8238892baf" providerId="ADAL" clId="{0B08E7A6-EC8D-DA47-B122-A09C7E822B78}" dt="2023-01-08T15:32:33.905" v="64" actId="1076"/>
          <ac:picMkLst>
            <pc:docMk/>
            <pc:sldMk cId="1857743680" sldId="259"/>
            <ac:picMk id="7" creationId="{2CF23EF7-A614-09A9-D621-78BBE373F51F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24:00.915" v="10"/>
        <pc:sldMkLst>
          <pc:docMk/>
          <pc:sldMk cId="0" sldId="263"/>
        </pc:sldMkLst>
        <pc:picChg chg="add mod">
          <ac:chgData name="Acheson A" userId="a306d0da-8bcd-41c0-afe9-ab8238892baf" providerId="ADAL" clId="{0B08E7A6-EC8D-DA47-B122-A09C7E822B78}" dt="2023-01-08T15:23:54.482" v="9" actId="1076"/>
          <ac:picMkLst>
            <pc:docMk/>
            <pc:sldMk cId="0" sldId="263"/>
            <ac:picMk id="3" creationId="{B85CD0EE-3D19-D8FD-3C60-93318187B626}"/>
          </ac:picMkLst>
        </pc:picChg>
        <pc:picChg chg="del">
          <ac:chgData name="Acheson A" userId="a306d0da-8bcd-41c0-afe9-ab8238892baf" providerId="ADAL" clId="{0B08E7A6-EC8D-DA47-B122-A09C7E822B78}" dt="2023-01-08T15:22:33.618" v="7" actId="478"/>
          <ac:picMkLst>
            <pc:docMk/>
            <pc:sldMk cId="0" sldId="263"/>
            <ac:picMk id="4" creationId="{B38A656E-6699-4BE2-A1BC-9CDF5835EE91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6:06.832" v="69"/>
        <pc:sldMkLst>
          <pc:docMk/>
          <pc:sldMk cId="0" sldId="268"/>
        </pc:sldMkLst>
        <pc:picChg chg="add mod">
          <ac:chgData name="Acheson A" userId="a306d0da-8bcd-41c0-afe9-ab8238892baf" providerId="ADAL" clId="{0B08E7A6-EC8D-DA47-B122-A09C7E822B78}" dt="2023-01-08T15:36:02.805" v="68" actId="1076"/>
          <ac:picMkLst>
            <pc:docMk/>
            <pc:sldMk cId="0" sldId="268"/>
            <ac:picMk id="2" creationId="{67D2ED6C-3C42-DE05-87F8-DE890ACEABB6}"/>
          </ac:picMkLst>
        </pc:picChg>
        <pc:picChg chg="del">
          <ac:chgData name="Acheson A" userId="a306d0da-8bcd-41c0-afe9-ab8238892baf" providerId="ADAL" clId="{0B08E7A6-EC8D-DA47-B122-A09C7E822B78}" dt="2023-01-08T15:34:02.139" v="66" actId="478"/>
          <ac:picMkLst>
            <pc:docMk/>
            <pc:sldMk cId="0" sldId="268"/>
            <ac:picMk id="6" creationId="{CF082372-E317-4FB4-BB7E-5EE26546C8BD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45:01.946" v="85"/>
        <pc:sldMkLst>
          <pc:docMk/>
          <pc:sldMk cId="3085658560" sldId="274"/>
        </pc:sldMkLst>
        <pc:spChg chg="mod">
          <ac:chgData name="Acheson A" userId="a306d0da-8bcd-41c0-afe9-ab8238892baf" providerId="ADAL" clId="{0B08E7A6-EC8D-DA47-B122-A09C7E822B78}" dt="2023-01-08T15:44:41.106" v="82" actId="20577"/>
          <ac:spMkLst>
            <pc:docMk/>
            <pc:sldMk cId="3085658560" sldId="274"/>
            <ac:spMk id="2" creationId="{C0F33F62-8724-43CF-BE82-5B8BE051A9A1}"/>
          </ac:spMkLst>
        </pc:spChg>
        <pc:picChg chg="add mod">
          <ac:chgData name="Acheson A" userId="a306d0da-8bcd-41c0-afe9-ab8238892baf" providerId="ADAL" clId="{0B08E7A6-EC8D-DA47-B122-A09C7E822B78}" dt="2023-01-08T15:38:12.635" v="72" actId="1076"/>
          <ac:picMkLst>
            <pc:docMk/>
            <pc:sldMk cId="3085658560" sldId="274"/>
            <ac:picMk id="3" creationId="{67BA4954-BBBC-3819-44CC-8883BDD9FB55}"/>
          </ac:picMkLst>
        </pc:picChg>
        <pc:picChg chg="del">
          <ac:chgData name="Acheson A" userId="a306d0da-8bcd-41c0-afe9-ab8238892baf" providerId="ADAL" clId="{0B08E7A6-EC8D-DA47-B122-A09C7E822B78}" dt="2023-01-08T15:36:22.161" v="70" actId="478"/>
          <ac:picMkLst>
            <pc:docMk/>
            <pc:sldMk cId="3085658560" sldId="274"/>
            <ac:picMk id="6" creationId="{7D74996E-077D-4EB3-BB4E-941A79F10F7A}"/>
          </ac:picMkLst>
        </pc:picChg>
      </pc:sldChg>
      <pc:sldChg chg="addSp delSp modSp mod delAnim modAnim">
        <pc:chgData name="Acheson A" userId="a306d0da-8bcd-41c0-afe9-ab8238892baf" providerId="ADAL" clId="{0B08E7A6-EC8D-DA47-B122-A09C7E822B78}" dt="2023-01-08T15:39:45.996" v="77"/>
        <pc:sldMkLst>
          <pc:docMk/>
          <pc:sldMk cId="4053261946" sldId="275"/>
        </pc:sldMkLst>
        <pc:picChg chg="add mod">
          <ac:chgData name="Acheson A" userId="a306d0da-8bcd-41c0-afe9-ab8238892baf" providerId="ADAL" clId="{0B08E7A6-EC8D-DA47-B122-A09C7E822B78}" dt="2023-01-08T15:39:42.282" v="76" actId="1076"/>
          <ac:picMkLst>
            <pc:docMk/>
            <pc:sldMk cId="4053261946" sldId="275"/>
            <ac:picMk id="3" creationId="{3C1E5C64-D6DE-86E2-1408-6E52F1647D52}"/>
          </ac:picMkLst>
        </pc:picChg>
        <pc:picChg chg="del">
          <ac:chgData name="Acheson A" userId="a306d0da-8bcd-41c0-afe9-ab8238892baf" providerId="ADAL" clId="{0B08E7A6-EC8D-DA47-B122-A09C7E822B78}" dt="2023-01-08T15:38:31.797" v="74" actId="478"/>
          <ac:picMkLst>
            <pc:docMk/>
            <pc:sldMk cId="4053261946" sldId="275"/>
            <ac:picMk id="4" creationId="{60E2CF89-878E-4CAF-B241-9B8B180CEE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9545-B79C-423D-AA48-59E655C5E2BA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8637B-8921-40AE-93CA-F0022A8D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8637B-8921-40AE-93CA-F0022A8D0D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8637B-8921-40AE-93CA-F0022A8D0D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3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7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9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6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6F48-9A23-4C91-A87F-84628B6D23FC}" type="datetimeFigureOut">
              <a:rPr lang="en-GB" smtClean="0"/>
              <a:pPr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BD13-35CF-4037-AB82-C1D02588BE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0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12" Type="http://schemas.openxmlformats.org/officeDocument/2006/relationships/image" Target="../media/image7.gif"/><Relationship Id="rId17" Type="http://schemas.openxmlformats.org/officeDocument/2006/relationships/image" Target="../media/image12.jpeg"/><Relationship Id="rId2" Type="http://schemas.microsoft.com/office/2007/relationships/media" Target="../media/media1.m4a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gif"/><Relationship Id="rId3" Type="http://schemas.openxmlformats.org/officeDocument/2006/relationships/audio" Target="../media/media4.m4a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microsoft.com/office/2007/relationships/media" Target="../media/media4.m4a"/><Relationship Id="rId16" Type="http://schemas.openxmlformats.org/officeDocument/2006/relationships/image" Target="../media/image27.jpeg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15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QxQMlXFfgeI9BNyNWWjRVdJvr7-c1T9y7VuseWu_MXOprzfXD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030" y="4004562"/>
            <a:ext cx="1368152" cy="182655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4" name="Picture 4" descr="http://www.siragusatours.co.uk/wp-content/uploads/2013/03/strasbourg_ca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281" y="3896127"/>
            <a:ext cx="1663515" cy="12476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6" name="Picture 6" descr="http://i-love-riquewihr.com/images/A_327_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7398" y="5288112"/>
            <a:ext cx="1837329" cy="13767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28" name="Picture 8" descr="http://travelnoire.com/wp-content/uploads/2014/03/ber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796" y="193610"/>
            <a:ext cx="2010626" cy="132701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132" name="Picture 12" descr="http://s2.germany.travel/media/content/staedte___kultur_1/staedte/freiburg/Freiburg_Breisgau_Historisches_Kaufhaus__1289_RET_300x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4017" y="290010"/>
            <a:ext cx="1760106" cy="11734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2921165"/>
            <a:ext cx="8712968" cy="846091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FRENCH AND GERMAN GCSE</a:t>
            </a:r>
          </a:p>
        </p:txBody>
      </p:sp>
      <p:pic>
        <p:nvPicPr>
          <p:cNvPr id="5134" name="Picture 14" descr="http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1636826"/>
            <a:ext cx="1889163" cy="1133497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</p:pic>
      <p:pic>
        <p:nvPicPr>
          <p:cNvPr id="5136" name="Picture 16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7838" y="3896127"/>
            <a:ext cx="2016224" cy="1369999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</p:pic>
      <p:pic>
        <p:nvPicPr>
          <p:cNvPr id="1026" name="Picture 2" descr="Brussels (french: bruxelles, dutch: brussel) is the capital city of belgium  and… | Europe travel, Travel around the world, Holiday tours">
            <a:extLst>
              <a:ext uri="{FF2B5EF4-FFF2-40B4-BE49-F238E27FC236}">
                <a16:creationId xmlns:a16="http://schemas.microsoft.com/office/drawing/2014/main" id="{3282D621-71A1-435B-A5E7-C203C670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1" y="5394997"/>
            <a:ext cx="1791834" cy="119455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Renda Haniefa on travel | Geneva switzerland, Places to travel,  Places to go">
            <a:extLst>
              <a:ext uri="{FF2B5EF4-FFF2-40B4-BE49-F238E27FC236}">
                <a16:creationId xmlns:a16="http://schemas.microsoft.com/office/drawing/2014/main" id="{40B4B021-7D3F-4FC4-8095-DBA77C35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5" y="5354952"/>
            <a:ext cx="1835696" cy="137677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treal is vibrant and fascinating at any time of year | The Star">
            <a:extLst>
              <a:ext uri="{FF2B5EF4-FFF2-40B4-BE49-F238E27FC236}">
                <a16:creationId xmlns:a16="http://schemas.microsoft.com/office/drawing/2014/main" id="{5AC57FFB-63F2-4606-ACCE-19DD173E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04" y="3872406"/>
            <a:ext cx="1645208" cy="12347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urich Travel Guide">
            <a:extLst>
              <a:ext uri="{FF2B5EF4-FFF2-40B4-BE49-F238E27FC236}">
                <a16:creationId xmlns:a16="http://schemas.microsoft.com/office/drawing/2014/main" id="{4C5BB55A-E887-4CE4-A975-D76CF984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2" y="1670111"/>
            <a:ext cx="1491425" cy="111701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se Streets in Vienna Are Rich in History">
            <a:extLst>
              <a:ext uri="{FF2B5EF4-FFF2-40B4-BE49-F238E27FC236}">
                <a16:creationId xmlns:a16="http://schemas.microsoft.com/office/drawing/2014/main" id="{F2B85F72-1745-41FD-A74A-3FF0DD18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15" y="96098"/>
            <a:ext cx="1792343" cy="117340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RGFEX: Liechtenstein: Holiday Liechtenstein - Travel Liechtenstein">
            <a:extLst>
              <a:ext uri="{FF2B5EF4-FFF2-40B4-BE49-F238E27FC236}">
                <a16:creationId xmlns:a16="http://schemas.microsoft.com/office/drawing/2014/main" id="{EF43F5DD-CDFE-45B7-9A05-75AB3D90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14" y="1503048"/>
            <a:ext cx="2179947" cy="113349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RGFEX: Meran: Holiday Meran - Travel Meran">
            <a:extLst>
              <a:ext uri="{FF2B5EF4-FFF2-40B4-BE49-F238E27FC236}">
                <a16:creationId xmlns:a16="http://schemas.microsoft.com/office/drawing/2014/main" id="{B28A9001-476C-4800-9AC3-C892E0BD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94" y="106083"/>
            <a:ext cx="2138624" cy="111201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D690F-88EC-4E82-8700-7459C0F8801E}"/>
              </a:ext>
            </a:extLst>
          </p:cNvPr>
          <p:cNvSpPr txBox="1"/>
          <p:nvPr/>
        </p:nvSpPr>
        <p:spPr>
          <a:xfrm>
            <a:off x="323528" y="2492896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Zürich, Switzerland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53780-69B0-410C-AF7C-76847CA993AE}"/>
              </a:ext>
            </a:extLst>
          </p:cNvPr>
          <p:cNvSpPr txBox="1"/>
          <p:nvPr/>
        </p:nvSpPr>
        <p:spPr>
          <a:xfrm>
            <a:off x="6962578" y="1051012"/>
            <a:ext cx="16065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Vienna, Austria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8FEAE-7508-4892-98F8-C19B10FAAE7C}"/>
              </a:ext>
            </a:extLst>
          </p:cNvPr>
          <p:cNvSpPr txBox="1"/>
          <p:nvPr/>
        </p:nvSpPr>
        <p:spPr>
          <a:xfrm>
            <a:off x="6018082" y="2409523"/>
            <a:ext cx="142733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Liechtenstein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4EB61-833F-4B08-9125-FE528D9616E4}"/>
              </a:ext>
            </a:extLst>
          </p:cNvPr>
          <p:cNvSpPr txBox="1"/>
          <p:nvPr/>
        </p:nvSpPr>
        <p:spPr>
          <a:xfrm>
            <a:off x="2448999" y="1125184"/>
            <a:ext cx="14914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Merano</a:t>
            </a:r>
            <a:r>
              <a:rPr lang="en-GB" dirty="0"/>
              <a:t>, Italy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B5979-794A-4B5D-9D14-A90DC5928F58}"/>
              </a:ext>
            </a:extLst>
          </p:cNvPr>
          <p:cNvSpPr txBox="1"/>
          <p:nvPr/>
        </p:nvSpPr>
        <p:spPr>
          <a:xfrm>
            <a:off x="121585" y="1391028"/>
            <a:ext cx="175421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Berlin, Germany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08716-E58F-4FB4-B4B9-7264B65DC8E0}"/>
              </a:ext>
            </a:extLst>
          </p:cNvPr>
          <p:cNvSpPr txBox="1"/>
          <p:nvPr/>
        </p:nvSpPr>
        <p:spPr>
          <a:xfrm>
            <a:off x="4478879" y="133530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Freiburg, Germany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AAF2C-637E-4EAE-AACD-78F9C65B8645}"/>
              </a:ext>
            </a:extLst>
          </p:cNvPr>
          <p:cNvSpPr txBox="1"/>
          <p:nvPr/>
        </p:nvSpPr>
        <p:spPr>
          <a:xfrm>
            <a:off x="6583764" y="6392570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Riquewihr</a:t>
            </a:r>
            <a:r>
              <a:rPr lang="en-GB" dirty="0"/>
              <a:t>, France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57DA08-7369-4125-A9EF-F0E7469DFD6A}"/>
              </a:ext>
            </a:extLst>
          </p:cNvPr>
          <p:cNvSpPr txBox="1"/>
          <p:nvPr/>
        </p:nvSpPr>
        <p:spPr>
          <a:xfrm>
            <a:off x="4266064" y="634665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Brussels, Belgium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E8440-4DE3-4FD6-B77F-457360C2A900}"/>
              </a:ext>
            </a:extLst>
          </p:cNvPr>
          <p:cNvSpPr txBox="1"/>
          <p:nvPr/>
        </p:nvSpPr>
        <p:spPr>
          <a:xfrm>
            <a:off x="6388476" y="4737838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Montréal, Canada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41D5A-E5D6-4BD1-B709-2AA819449681}"/>
              </a:ext>
            </a:extLst>
          </p:cNvPr>
          <p:cNvSpPr txBox="1"/>
          <p:nvPr/>
        </p:nvSpPr>
        <p:spPr>
          <a:xfrm>
            <a:off x="2468253" y="5699090"/>
            <a:ext cx="136815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Paris, France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41F044-C7CE-4BCD-A921-4128CA070CA9}"/>
              </a:ext>
            </a:extLst>
          </p:cNvPr>
          <p:cNvSpPr txBox="1"/>
          <p:nvPr/>
        </p:nvSpPr>
        <p:spPr>
          <a:xfrm>
            <a:off x="417405" y="4817191"/>
            <a:ext cx="201062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Strasbourg, France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6BE98-063B-4D27-ABDA-746A57CDD014}"/>
              </a:ext>
            </a:extLst>
          </p:cNvPr>
          <p:cNvSpPr txBox="1"/>
          <p:nvPr/>
        </p:nvSpPr>
        <p:spPr>
          <a:xfrm>
            <a:off x="1665100" y="6404887"/>
            <a:ext cx="229208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Geneva, Switzerland</a:t>
            </a:r>
          </a:p>
        </p:txBody>
      </p:sp>
      <p:pic>
        <p:nvPicPr>
          <p:cNvPr id="3" name="Audio Recording 8 Jan 2023 at 15:21:28">
            <a:hlinkClick r:id="" action="ppaction://media"/>
            <a:extLst>
              <a:ext uri="{FF2B5EF4-FFF2-40B4-BE49-F238E27FC236}">
                <a16:creationId xmlns:a16="http://schemas.microsoft.com/office/drawing/2014/main" id="{92A14791-602A-8CF5-327C-ADD530CCC8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677210" y="6124924"/>
            <a:ext cx="720902" cy="720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9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3"/>
    </mc:Choice>
    <mc:Fallback xmlns="">
      <p:transition spd="slow" advTm="2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31467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proportion of the world that does not speak English as its first language is: - </a:t>
            </a:r>
          </a:p>
        </p:txBody>
      </p:sp>
      <p:sp>
        <p:nvSpPr>
          <p:cNvPr id="7" name="Left Arrow 6"/>
          <p:cNvSpPr/>
          <p:nvPr/>
        </p:nvSpPr>
        <p:spPr>
          <a:xfrm>
            <a:off x="2195736" y="1849167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5805A-3A77-4AEE-A0A0-3A4ADC19C2BB}"/>
              </a:ext>
            </a:extLst>
          </p:cNvPr>
          <p:cNvSpPr txBox="1"/>
          <p:nvPr/>
        </p:nvSpPr>
        <p:spPr>
          <a:xfrm>
            <a:off x="1115616" y="108088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1%</a:t>
            </a:r>
          </a:p>
          <a:p>
            <a:pPr marL="342900" indent="-342900">
              <a:buAutoNum type="alphaLcParenR"/>
            </a:pPr>
            <a:r>
              <a:rPr lang="en-GB" dirty="0"/>
              <a:t>25%</a:t>
            </a:r>
          </a:p>
          <a:p>
            <a:pPr marL="342900" indent="-342900">
              <a:buFontTx/>
              <a:buAutoNum type="alphaLcParenR"/>
            </a:pPr>
            <a:r>
              <a:rPr lang="en-GB" dirty="0"/>
              <a:t>74%</a:t>
            </a:r>
          </a:p>
          <a:p>
            <a:pPr marL="342900" indent="-342900">
              <a:buFontTx/>
              <a:buAutoNum type="alphaLcParenR"/>
            </a:pPr>
            <a:r>
              <a:rPr lang="en-GB" dirty="0"/>
              <a:t>94%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7E4B7-D7F3-4EEE-8332-0B04FA759FB0}"/>
              </a:ext>
            </a:extLst>
          </p:cNvPr>
          <p:cNvSpPr txBox="1"/>
          <p:nvPr/>
        </p:nvSpPr>
        <p:spPr>
          <a:xfrm>
            <a:off x="395536" y="256490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proportion of the world speaks NO ENGLISH AT ALL?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F51E9-300E-4778-89EF-C28DCC75693B}"/>
              </a:ext>
            </a:extLst>
          </p:cNvPr>
          <p:cNvSpPr txBox="1"/>
          <p:nvPr/>
        </p:nvSpPr>
        <p:spPr>
          <a:xfrm>
            <a:off x="1135536" y="31572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75%</a:t>
            </a:r>
          </a:p>
          <a:p>
            <a:pPr marL="342900" indent="-342900">
              <a:buAutoNum type="alphaLcParenR"/>
            </a:pPr>
            <a:r>
              <a:rPr lang="en-GB" dirty="0"/>
              <a:t>60%</a:t>
            </a:r>
          </a:p>
          <a:p>
            <a:pPr marL="342900" indent="-342900">
              <a:buFontTx/>
              <a:buAutoNum type="alphaLcParenR"/>
            </a:pPr>
            <a:r>
              <a:rPr lang="en-GB" dirty="0"/>
              <a:t>50%</a:t>
            </a:r>
          </a:p>
          <a:p>
            <a:pPr marL="342900" indent="-342900">
              <a:buFontTx/>
              <a:buAutoNum type="alphaLcParenR"/>
            </a:pPr>
            <a:r>
              <a:rPr lang="en-GB" dirty="0"/>
              <a:t>25%</a:t>
            </a:r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B3AB7208-0F02-431E-9CF0-9B19C5D1AA1A}"/>
              </a:ext>
            </a:extLst>
          </p:cNvPr>
          <p:cNvSpPr/>
          <p:nvPr/>
        </p:nvSpPr>
        <p:spPr>
          <a:xfrm>
            <a:off x="2203700" y="3084694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2FFE8-A1FE-4E47-A9D7-FA7DA9ED95E5}"/>
              </a:ext>
            </a:extLst>
          </p:cNvPr>
          <p:cNvSpPr/>
          <p:nvPr/>
        </p:nvSpPr>
        <p:spPr>
          <a:xfrm>
            <a:off x="611560" y="447634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many UK companies are losing business because of poor foreign language skills?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D0AF6-7EB4-4A04-A0E4-EA72D516B166}"/>
              </a:ext>
            </a:extLst>
          </p:cNvPr>
          <p:cNvSpPr txBox="1"/>
          <p:nvPr/>
        </p:nvSpPr>
        <p:spPr>
          <a:xfrm>
            <a:off x="1115616" y="529646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1 out of every 100</a:t>
            </a:r>
          </a:p>
          <a:p>
            <a:pPr marL="342900" indent="-342900">
              <a:buAutoNum type="alphaLcParenR"/>
            </a:pPr>
            <a:r>
              <a:rPr lang="en-GB" dirty="0"/>
              <a:t>1 out of every 5 </a:t>
            </a:r>
          </a:p>
          <a:p>
            <a:pPr marL="342900" indent="-342900">
              <a:buFontTx/>
              <a:buAutoNum type="alphaLcParenR"/>
            </a:pPr>
            <a:r>
              <a:rPr lang="en-GB" dirty="0"/>
              <a:t>1 out of every 50</a:t>
            </a:r>
          </a:p>
        </p:txBody>
      </p:sp>
      <p:sp>
        <p:nvSpPr>
          <p:cNvPr id="14" name="Left Arrow 6">
            <a:extLst>
              <a:ext uri="{FF2B5EF4-FFF2-40B4-BE49-F238E27FC236}">
                <a16:creationId xmlns:a16="http://schemas.microsoft.com/office/drawing/2014/main" id="{DC5AB577-9B90-492D-B3DD-4DD3C3365075}"/>
              </a:ext>
            </a:extLst>
          </p:cNvPr>
          <p:cNvSpPr/>
          <p:nvPr/>
        </p:nvSpPr>
        <p:spPr>
          <a:xfrm>
            <a:off x="3239854" y="5542106"/>
            <a:ext cx="3816424" cy="4320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Recording 8 Jan 2023 at 15:23:52">
            <a:hlinkClick r:id="" action="ppaction://media"/>
            <a:extLst>
              <a:ext uri="{FF2B5EF4-FFF2-40B4-BE49-F238E27FC236}">
                <a16:creationId xmlns:a16="http://schemas.microsoft.com/office/drawing/2014/main" id="{B85CD0EE-3D19-D8FD-3C60-93318187B6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1200" y="60452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1"/>
    </mc:Choice>
    <mc:Fallback xmlns="">
      <p:transition spd="slow" advTm="2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7835"/>
            <a:ext cx="8784976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GCSE FRENCH AND GERMAN -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705988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LISTENING –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821" y="705988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READING – 25%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597" y="1667292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SPEAKING – 25%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121" y="2232242"/>
            <a:ext cx="8299741" cy="1323439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Foundation – approx. 7 minutes long</a:t>
            </a:r>
          </a:p>
          <a:p>
            <a:r>
              <a:rPr lang="en-GB" sz="2000" dirty="0"/>
              <a:t>Higher – approx. 10 minutes long</a:t>
            </a:r>
          </a:p>
          <a:p>
            <a:r>
              <a:rPr lang="en-GB" sz="2000" dirty="0">
                <a:solidFill>
                  <a:srgbClr val="FF0000"/>
                </a:solidFill>
              </a:rPr>
              <a:t>Your year 8 and 9 speaking tests are/were not far off that – </a:t>
            </a:r>
            <a:r>
              <a:rPr lang="en-GB" sz="2000" dirty="0">
                <a:solidFill>
                  <a:srgbClr val="0070C0"/>
                </a:solidFill>
              </a:rPr>
              <a:t>NOTHING TO WORRY ABOUT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30" y="3925595"/>
            <a:ext cx="410445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WRITING – 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30" y="4490545"/>
            <a:ext cx="8460940" cy="1938992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Foundation – write a couple of short passages of between 50 and 90 words and </a:t>
            </a:r>
            <a:r>
              <a:rPr lang="en-GB" sz="2000"/>
              <a:t>some simple translation </a:t>
            </a:r>
            <a:r>
              <a:rPr lang="en-GB" sz="2000" dirty="0"/>
              <a:t>tasks.</a:t>
            </a:r>
          </a:p>
          <a:p>
            <a:r>
              <a:rPr lang="en-GB" sz="2000" dirty="0"/>
              <a:t> – </a:t>
            </a:r>
            <a:r>
              <a:rPr lang="en-GB" sz="2000" dirty="0">
                <a:solidFill>
                  <a:srgbClr val="FF0000"/>
                </a:solidFill>
              </a:rPr>
              <a:t>Some year 7s after 3 months of German or French write 100+ words in the writing exam at the end of the first term.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– </a:t>
            </a:r>
            <a:r>
              <a:rPr lang="en-GB" sz="2000" dirty="0">
                <a:solidFill>
                  <a:srgbClr val="0070C0"/>
                </a:solidFill>
              </a:rPr>
              <a:t>AGAIN NOTHING TO WORRY ABOUT</a:t>
            </a:r>
            <a:endParaRPr lang="en-GB" sz="2000" dirty="0"/>
          </a:p>
          <a:p>
            <a:r>
              <a:rPr lang="en-GB" sz="2000" dirty="0"/>
              <a:t>Higher – write two passages of 90 and 150 words and a translation task.</a:t>
            </a:r>
          </a:p>
        </p:txBody>
      </p:sp>
      <p:pic>
        <p:nvPicPr>
          <p:cNvPr id="11" name="Audio Recording 8 Jan 2023 at 15:28:11">
            <a:hlinkClick r:id="" action="ppaction://media"/>
            <a:extLst>
              <a:ext uri="{FF2B5EF4-FFF2-40B4-BE49-F238E27FC236}">
                <a16:creationId xmlns:a16="http://schemas.microsoft.com/office/drawing/2014/main" id="{97318880-D7BE-3853-85C9-71B124DE1F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8877" y="592736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6"/>
    </mc:Choice>
    <mc:Fallback xmlns="">
      <p:transition spd="slow" advTm="48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524" y="106180"/>
            <a:ext cx="3600400" cy="584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32" y="788531"/>
            <a:ext cx="4032448" cy="584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GOOD NEWS IS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9372" y="808726"/>
            <a:ext cx="4032448" cy="707886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YOU HAVE BEEN DOING GCSE TOPICS FOR THE LAST THREE YEARS!!!!!</a:t>
            </a:r>
          </a:p>
        </p:txBody>
      </p:sp>
      <p:pic>
        <p:nvPicPr>
          <p:cNvPr id="2050" name="Picture 2" descr="http://www.orianit.edu-negev.gov.il/alonimasd/sites/homepage/tamara/images/hobb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1" y="2130843"/>
            <a:ext cx="2208192" cy="100104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en/1/1c/Griffin_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7863" y="2106048"/>
            <a:ext cx="1570543" cy="1077218"/>
          </a:xfrm>
          <a:prstGeom prst="rect">
            <a:avLst/>
          </a:prstGeom>
          <a:noFill/>
        </p:spPr>
      </p:pic>
      <p:pic>
        <p:nvPicPr>
          <p:cNvPr id="2056" name="Picture 8" descr="http://vignette4.wikia.nocookie.net/simpsons/images/a/a5/4th_grade.jpg/revision/latest?cb=201205171515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202" y="2130843"/>
            <a:ext cx="1708152" cy="961734"/>
          </a:xfrm>
          <a:prstGeom prst="rect">
            <a:avLst/>
          </a:prstGeom>
          <a:noFill/>
        </p:spPr>
      </p:pic>
      <p:pic>
        <p:nvPicPr>
          <p:cNvPr id="2058" name="Picture 10" descr="http://www.familylifeministry.atlanta.goarch.org/wp-content/uploads/2012/07/summer_clip_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467" y="2167602"/>
            <a:ext cx="1593917" cy="1015664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023558" y="5108222"/>
            <a:ext cx="3706529" cy="1437066"/>
            <a:chOff x="395536" y="2556989"/>
            <a:chExt cx="8037923" cy="2918122"/>
          </a:xfrm>
        </p:grpSpPr>
        <p:pic>
          <p:nvPicPr>
            <p:cNvPr id="2064" name="Picture 16" descr="http://londonbeep.com/wp-content/uploads/2013/08/list-of-London-newspaper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27784" y="2708920"/>
              <a:ext cx="4320480" cy="2430271"/>
            </a:xfrm>
            <a:prstGeom prst="rect">
              <a:avLst/>
            </a:prstGeom>
            <a:noFill/>
          </p:spPr>
        </p:pic>
        <p:pic>
          <p:nvPicPr>
            <p:cNvPr id="2060" name="Picture 12" descr="http://www.backgroundsy.com/file/large/retro-tv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2564904"/>
              <a:ext cx="2976331" cy="2232248"/>
            </a:xfrm>
            <a:prstGeom prst="rect">
              <a:avLst/>
            </a:prstGeom>
            <a:noFill/>
          </p:spPr>
        </p:pic>
        <p:pic>
          <p:nvPicPr>
            <p:cNvPr id="2062" name="Picture 14" descr="http://literacycounciloffortbendcounty01.xlwebsitehosting.com/images/compute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57195" y="2556989"/>
              <a:ext cx="2376264" cy="237626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95536" y="4725141"/>
              <a:ext cx="4598318" cy="7499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MEDIA</a:t>
              </a:r>
            </a:p>
          </p:txBody>
        </p:sp>
      </p:grpSp>
      <p:pic>
        <p:nvPicPr>
          <p:cNvPr id="2066" name="Picture 18" descr="http://www.towntalk.co.uk/subdomains/lib/image.php/36288_12417207.jpg?domain=.co.uk&amp;image=http://www.thirsk.towntalk.co.uk/images_folder/eventsimg/36288_12417207.jpg&amp;width=7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1172" y="2140021"/>
            <a:ext cx="1380707" cy="882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123897" y="5121781"/>
            <a:ext cx="4410698" cy="1504441"/>
            <a:chOff x="251520" y="2204864"/>
            <a:chExt cx="11320058" cy="4653136"/>
          </a:xfrm>
        </p:grpSpPr>
        <p:pic>
          <p:nvPicPr>
            <p:cNvPr id="2072" name="Picture 24" descr="http://www.topnews.in/health/files/healthy_eating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95936" y="4010024"/>
              <a:ext cx="3810000" cy="28479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70" name="Picture 22" descr="http://board.raidrush.ws/anhang/25720/200_008_159116_Alkohol_im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3568" y="2204864"/>
              <a:ext cx="3923928" cy="2472075"/>
            </a:xfrm>
            <a:prstGeom prst="rect">
              <a:avLst/>
            </a:prstGeom>
            <a:noFill/>
          </p:spPr>
        </p:pic>
        <p:pic>
          <p:nvPicPr>
            <p:cNvPr id="2068" name="Picture 20" descr="http://www.sdm-protect.com/images_produits/4000305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1520" y="4509120"/>
              <a:ext cx="4030303" cy="21389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74" name="Picture 26" descr="http://urbanmountaingoat.files.wordpress.com/2013/03/homer-beer-running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45845" y="2669720"/>
              <a:ext cx="3744416" cy="2527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660233" y="4653137"/>
              <a:ext cx="4911345" cy="199905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HEALTH AND FITNESS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20857" y="3281956"/>
            <a:ext cx="4394133" cy="1763392"/>
            <a:chOff x="251520" y="2276872"/>
            <a:chExt cx="8412427" cy="4379281"/>
          </a:xfrm>
        </p:grpSpPr>
        <p:pic>
          <p:nvPicPr>
            <p:cNvPr id="2082" name="Picture 34" descr="http://www.sarahsschoolsigns.co.uk/wp-content/uploads/2012/12/nursery-put-litter-in-bin-circle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43608" y="4797152"/>
              <a:ext cx="1872208" cy="18590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251520" y="2276872"/>
              <a:ext cx="8412427" cy="3509502"/>
              <a:chOff x="251520" y="2276872"/>
              <a:chExt cx="8412427" cy="3509502"/>
            </a:xfrm>
          </p:grpSpPr>
          <p:pic>
            <p:nvPicPr>
              <p:cNvPr id="2078" name="Picture 30" descr="https://lh4.googleusercontent.com/-G78Cilbu8go/UGyJ3yQ0HKI/AAAAAAAAB1A/TlYrQGzJqHU/s750/recycling%255B1%255D.gif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247456" y="2492896"/>
                <a:ext cx="4416491" cy="26498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pic>
            <p:nvPicPr>
              <p:cNvPr id="2084" name="Picture 36" descr="https://www.candis.co.uk/wp-content/uploads/2014/02/iStock_000005387668Small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51520" y="2276872"/>
                <a:ext cx="4032448" cy="262720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699791" y="4869160"/>
                <a:ext cx="5760640" cy="91721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THE ENVIRONMENT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996016" y="3333562"/>
            <a:ext cx="2522331" cy="1654116"/>
            <a:chOff x="395536" y="1916832"/>
            <a:chExt cx="8352930" cy="4536504"/>
          </a:xfrm>
        </p:grpSpPr>
        <p:pic>
          <p:nvPicPr>
            <p:cNvPr id="2086" name="Picture 38" descr="http://img2.wikia.nocookie.net/__cb20131216021113/jadensadventures/images/c/c5/Shrek_And_Fiona_Wedding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5536" y="1916832"/>
              <a:ext cx="3810000" cy="22479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88" name="Picture 40" descr="http://www.themcc.com/sites/default/files/imagecache/full_size/MCC_0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79912" y="1916832"/>
              <a:ext cx="4680520" cy="29955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2090" name="Picture 42" descr="https://encrypted-tbn3.gstatic.com/images?q=tbn:ANd9GcTPdCRrsECXu1bXUDsZ6EaJWkWPAYjooalvl18xx8j1o3Tua6g-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7584" y="4077072"/>
              <a:ext cx="3300364" cy="2376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067945" y="4869157"/>
              <a:ext cx="4680521" cy="1012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SOCIETY</a:t>
              </a:r>
            </a:p>
          </p:txBody>
        </p:sp>
      </p:grpSp>
      <p:pic>
        <p:nvPicPr>
          <p:cNvPr id="7" name="Audio Recording 8 Jan 2023 at 15:32:31">
            <a:hlinkClick r:id="" action="ppaction://media"/>
            <a:extLst>
              <a:ext uri="{FF2B5EF4-FFF2-40B4-BE49-F238E27FC236}">
                <a16:creationId xmlns:a16="http://schemas.microsoft.com/office/drawing/2014/main" id="{2CF23EF7-A614-09A9-D621-78BBE373F5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408686" y="613888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7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61"/>
    </mc:Choice>
    <mc:Fallback xmlns="">
      <p:transition spd="slow" advTm="88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rontup4impact.com/mod/file/thumbnail.php?file_guid=8903&amp;size=large&amp;icontime=1345037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358"/>
            <a:ext cx="3564396" cy="2673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1590" y="3038802"/>
            <a:ext cx="74888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Learning Languages Opens a Door To The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92F16-21C4-4545-B647-0DB6D6856061}"/>
              </a:ext>
            </a:extLst>
          </p:cNvPr>
          <p:cNvSpPr txBox="1"/>
          <p:nvPr/>
        </p:nvSpPr>
        <p:spPr>
          <a:xfrm>
            <a:off x="71500" y="3861048"/>
            <a:ext cx="9001000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SOME REASONS For CONSIDERING GCSE FRENCH AND GERMAN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Develops language learning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regarded qualification – </a:t>
            </a:r>
            <a:r>
              <a:rPr lang="en-GB" dirty="0" err="1"/>
              <a:t>Ebacc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Encourages tolerance of difference in a global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Central skill to certain occupations – Modern Languages teaching, translation, interpreting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extra skill to many other specialisms – business, journalism, tourism, law, science, engineering, communications</a:t>
            </a:r>
          </a:p>
        </p:txBody>
      </p:sp>
      <p:pic>
        <p:nvPicPr>
          <p:cNvPr id="2" name="Audio Recording 8 Jan 2023 at 15:35:59">
            <a:hlinkClick r:id="" action="ppaction://media"/>
            <a:extLst>
              <a:ext uri="{FF2B5EF4-FFF2-40B4-BE49-F238E27FC236}">
                <a16:creationId xmlns:a16="http://schemas.microsoft.com/office/drawing/2014/main" id="{67D2ED6C-3C42-DE05-87F8-DE890ACEAB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9700" y="6058338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87"/>
    </mc:Choice>
    <mc:Fallback xmlns="">
      <p:transition spd="slow" advTm="8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xford University Notable Alumni - Successful People who have Inspired  Generations of Students">
            <a:extLst>
              <a:ext uri="{FF2B5EF4-FFF2-40B4-BE49-F238E27FC236}">
                <a16:creationId xmlns:a16="http://schemas.microsoft.com/office/drawing/2014/main" id="{7C27C82F-209B-4C42-B3C9-B7FC43E9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00813"/>
            <a:ext cx="10195448" cy="67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33F62-8724-43CF-BE82-5B8BE051A9A1}"/>
              </a:ext>
            </a:extLst>
          </p:cNvPr>
          <p:cNvSpPr txBox="1"/>
          <p:nvPr/>
        </p:nvSpPr>
        <p:spPr>
          <a:xfrm>
            <a:off x="611560" y="354623"/>
            <a:ext cx="8077558" cy="3323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Thirsk Student A level successes in French and German, going on to study Languages or Linguistics at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Laura Marwood –  Durham University, PhD London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Amber Welford – French and German Aberystwyth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Lizzie Lee – German and Philosophy Oxford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Maddison Coleman – German and Philosophy London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Jade Brown – German and Dutch Sheffield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Jamie Bailey – Linguistics – Cambridge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Oliver Harrison – German, Spanish and Arabic - St Andrews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Archie Turner – French and German – Oxford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Chandler – German and Spanish – Manchester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D4D7E-BCDB-4E60-B7B6-BFF05D5DBA71}"/>
              </a:ext>
            </a:extLst>
          </p:cNvPr>
          <p:cNvSpPr txBox="1"/>
          <p:nvPr/>
        </p:nvSpPr>
        <p:spPr>
          <a:xfrm>
            <a:off x="251520" y="3906036"/>
            <a:ext cx="8640960" cy="14773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“Everyone thinks when they go abroad that everyone speaks English. Trust me, this is not the case. Whilst working in Paris I have made so many great friends and met same amazing people through speaking a foreign language, not just from France, but Costa Rica, Switzerland, Italy and Germany.” (Amber Welford – studied French and German at Thirsk and at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48B2-03D3-4C4E-85B5-3C4DC34E2CE5}"/>
              </a:ext>
            </a:extLst>
          </p:cNvPr>
          <p:cNvSpPr txBox="1"/>
          <p:nvPr/>
        </p:nvSpPr>
        <p:spPr>
          <a:xfrm>
            <a:off x="903784" y="5610791"/>
            <a:ext cx="7336432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“Learning a language opens so many doors, for university, for jobs, for travel, for meeting new people.” (Bethany Suffield – worked in Switzerland and studied Business with a Foreign Language) </a:t>
            </a:r>
          </a:p>
        </p:txBody>
      </p:sp>
      <p:pic>
        <p:nvPicPr>
          <p:cNvPr id="3" name="Audio Recording 8 Jan 2023 at 15:38:09">
            <a:hlinkClick r:id="" action="ppaction://media"/>
            <a:extLst>
              <a:ext uri="{FF2B5EF4-FFF2-40B4-BE49-F238E27FC236}">
                <a16:creationId xmlns:a16="http://schemas.microsoft.com/office/drawing/2014/main" id="{67BA4954-BBBC-3819-44CC-8883BDD9FB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118" y="595115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6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25"/>
    </mc:Choice>
    <mc:Fallback xmlns="">
      <p:transition spd="slow" advTm="5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DAC8F2-C629-4801-9B03-210948AEB03B}"/>
              </a:ext>
            </a:extLst>
          </p:cNvPr>
          <p:cNvSpPr txBox="1"/>
          <p:nvPr/>
        </p:nvSpPr>
        <p:spPr>
          <a:xfrm>
            <a:off x="1547664" y="206084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Further information or questions?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Speak to any of the MFL teachers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email andrew.acheson@thirskschool.org</a:t>
            </a:r>
          </a:p>
        </p:txBody>
      </p:sp>
      <p:pic>
        <p:nvPicPr>
          <p:cNvPr id="3" name="Audio Recording 8 Jan 2023 at 15:39:40">
            <a:hlinkClick r:id="" action="ppaction://media"/>
            <a:extLst>
              <a:ext uri="{FF2B5EF4-FFF2-40B4-BE49-F238E27FC236}">
                <a16:creationId xmlns:a16="http://schemas.microsoft.com/office/drawing/2014/main" id="{3C1E5C64-D6DE-86E2-1408-6E52F1647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6612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9"/>
    </mc:Choice>
    <mc:Fallback xmlns="">
      <p:transition spd="slow" advTm="4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24.3|6.5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3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556</Words>
  <Application>Microsoft Office PowerPoint</Application>
  <PresentationFormat>On-screen Show (4:3)</PresentationFormat>
  <Paragraphs>73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FRENCH AND GERMAN GCSE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GERMAN GCSE</dc:title>
  <dc:creator>Mr Bark D</dc:creator>
  <cp:lastModifiedBy>Acheson A</cp:lastModifiedBy>
  <cp:revision>101</cp:revision>
  <dcterms:created xsi:type="dcterms:W3CDTF">2015-01-16T15:02:15Z</dcterms:created>
  <dcterms:modified xsi:type="dcterms:W3CDTF">2023-12-12T16:37:55Z</dcterms:modified>
</cp:coreProperties>
</file>